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87e9054cfe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187e9054cfe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6bc333da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6bc333da9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6bc333da9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6bc333da9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6bc333da9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6bc333da9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6bc333da9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6bc333da9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6bc333da9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6bc333da9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c82b1c4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c82b1c4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8c82b1c4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8c82b1c4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8c82b1c43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8c82b1c43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c82b1c43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c82b1c43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c82b1c4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c82b1c4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8c82b1c43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8c82b1c434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bc333da9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bc333da95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6bc333da9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6bc333da9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836400" y="3032200"/>
            <a:ext cx="7490400" cy="1577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ojson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sshuair/awesome-gis" TargetMode="External"/><Relationship Id="rId5" Type="http://schemas.openxmlformats.org/officeDocument/2006/relationships/hyperlink" Target="https://colorbrewer2.org/#type=sequential&amp;scheme=BuGn&amp;n=3" TargetMode="External"/><Relationship Id="rId4" Type="http://schemas.openxmlformats.org/officeDocument/2006/relationships/hyperlink" Target="https://mapshaper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utoguide/presentation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autoguide/locari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873000" y="4269475"/>
            <a:ext cx="74904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Dave Barter - What’s In Your FOSS Box?</a:t>
            </a:r>
            <a:endParaRPr sz="3100"/>
          </a:p>
        </p:txBody>
      </p:sp>
      <p:sp>
        <p:nvSpPr>
          <p:cNvPr id="59" name="Google Shape;59;p14"/>
          <p:cNvSpPr/>
          <p:nvPr/>
        </p:nvSpPr>
        <p:spPr>
          <a:xfrm>
            <a:off x="0" y="0"/>
            <a:ext cx="9144000" cy="417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501" y="130425"/>
            <a:ext cx="4213751" cy="4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20" y="507895"/>
            <a:ext cx="3346425" cy="113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332650" y="2361325"/>
            <a:ext cx="235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Geopandas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90+ Python libraries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4166925" y="580900"/>
            <a:ext cx="438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 language for Geo-spatialists</a:t>
            </a:r>
            <a:endParaRPr sz="22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270" y="1177475"/>
            <a:ext cx="3340673" cy="373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700" y="338915"/>
            <a:ext cx="1892125" cy="15893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4166925" y="580900"/>
            <a:ext cx="438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Managing dependency hell</a:t>
            </a:r>
            <a:endParaRPr sz="2200"/>
          </a:p>
        </p:txBody>
      </p:sp>
      <p:sp>
        <p:nvSpPr>
          <p:cNvPr id="138" name="Google Shape;138;p24"/>
          <p:cNvSpPr txBox="1"/>
          <p:nvPr/>
        </p:nvSpPr>
        <p:spPr>
          <a:xfrm>
            <a:off x="332650" y="2361325"/>
            <a:ext cx="235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Curated builds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Batch processing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Experimentation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225" y="1232775"/>
            <a:ext cx="4349301" cy="373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100" y="316499"/>
            <a:ext cx="3481950" cy="10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5"/>
          <p:cNvSpPr txBox="1"/>
          <p:nvPr/>
        </p:nvSpPr>
        <p:spPr>
          <a:xfrm>
            <a:off x="4879150" y="570425"/>
            <a:ext cx="36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The “Swiss Army Knife”</a:t>
            </a:r>
            <a:endParaRPr sz="2200"/>
          </a:p>
        </p:txBody>
      </p:sp>
      <p:sp>
        <p:nvSpPr>
          <p:cNvPr id="146" name="Google Shape;146;p25"/>
          <p:cNvSpPr txBox="1"/>
          <p:nvPr/>
        </p:nvSpPr>
        <p:spPr>
          <a:xfrm>
            <a:off x="332650" y="2361325"/>
            <a:ext cx="235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Community Plugins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Your Plugins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Processing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8025" y="1975899"/>
            <a:ext cx="6152151" cy="188950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7050" y="1551175"/>
            <a:ext cx="6394900" cy="344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Honourable Mentions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00050" algn="l" rtl="0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3"/>
              </a:rPr>
              <a:t>https://geojson.io/</a:t>
            </a:r>
            <a:endParaRPr sz="2700"/>
          </a:p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4"/>
              </a:rPr>
              <a:t>https://mapshaper.org/</a:t>
            </a:r>
            <a:endParaRPr sz="2700"/>
          </a:p>
          <a:p>
            <a:pPr marL="457200" lvl="0" indent="-400050" algn="l" rtl="0">
              <a:spcBef>
                <a:spcPts val="1000"/>
              </a:spcBef>
              <a:spcAft>
                <a:spcPts val="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5"/>
              </a:rPr>
              <a:t>https://colorbrewer2.org</a:t>
            </a:r>
            <a:endParaRPr sz="2700"/>
          </a:p>
          <a:p>
            <a:pPr marL="457200" lvl="0" indent="-400050" algn="l" rtl="0">
              <a:spcBef>
                <a:spcPts val="1000"/>
              </a:spcBef>
              <a:spcAft>
                <a:spcPts val="1000"/>
              </a:spcAft>
              <a:buSzPts val="2700"/>
              <a:buChar char="●"/>
            </a:pPr>
            <a:r>
              <a:rPr lang="en" sz="2700" u="sng">
                <a:solidFill>
                  <a:schemeClr val="hlink"/>
                </a:solidFill>
                <a:hlinkClick r:id="rId6"/>
              </a:rPr>
              <a:t>https://github.com/sshuair/awesome-gis</a:t>
            </a:r>
            <a:endParaRPr sz="4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873000" y="4269475"/>
            <a:ext cx="7490400" cy="4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https://github.com/nautoguide/presentations</a:t>
            </a:r>
            <a:endParaRPr sz="3900"/>
          </a:p>
        </p:txBody>
      </p:sp>
      <p:sp>
        <p:nvSpPr>
          <p:cNvPr id="160" name="Google Shape;160;p27"/>
          <p:cNvSpPr/>
          <p:nvPr/>
        </p:nvSpPr>
        <p:spPr>
          <a:xfrm>
            <a:off x="0" y="0"/>
            <a:ext cx="9144000" cy="4178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1501" y="130425"/>
            <a:ext cx="4213751" cy="40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350" y="578100"/>
            <a:ext cx="7799398" cy="18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475" y="2552150"/>
            <a:ext cx="1716299" cy="243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974" y="2515325"/>
            <a:ext cx="1716299" cy="24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50" y="-228600"/>
            <a:ext cx="4838702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507700" y="4285500"/>
            <a:ext cx="448365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 dirty="0">
                <a:solidFill>
                  <a:schemeClr val="hlink"/>
                </a:solidFill>
                <a:hlinkClick r:id="rId4"/>
              </a:rPr>
              <a:t>https://github.com/nautoguide/locaria</a:t>
            </a:r>
            <a:endParaRPr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00" y="396763"/>
            <a:ext cx="7014748" cy="4349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99" y="1740400"/>
            <a:ext cx="4385326" cy="30063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000" y="1104275"/>
            <a:ext cx="5263048" cy="34821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7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7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1594200" y="1922900"/>
            <a:ext cx="5955600" cy="11718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My FOSS Box ™ </a:t>
            </a:r>
            <a:endParaRPr sz="5200"/>
          </a:p>
        </p:txBody>
      </p:sp>
      <p:sp>
        <p:nvSpPr>
          <p:cNvPr id="86" name="Google Shape;86;p18"/>
          <p:cNvSpPr txBox="1"/>
          <p:nvPr/>
        </p:nvSpPr>
        <p:spPr>
          <a:xfrm>
            <a:off x="4212550" y="925075"/>
            <a:ext cx="36225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5" y="722450"/>
            <a:ext cx="2505075" cy="14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" y="3444313"/>
            <a:ext cx="392430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520" y="3476045"/>
            <a:ext cx="3346425" cy="113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0248" y="1847413"/>
            <a:ext cx="4821128" cy="14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324" y="375525"/>
            <a:ext cx="2393475" cy="24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33450" y="236190"/>
            <a:ext cx="1892125" cy="158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5" y="227025"/>
            <a:ext cx="1613774" cy="1664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4520700" y="566600"/>
            <a:ext cx="361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PostgreSQL Functions</a:t>
            </a:r>
            <a:endParaRPr sz="22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900" y="1419625"/>
            <a:ext cx="5402650" cy="345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4" name="Google Shape;104;p20"/>
          <p:cNvSpPr txBox="1"/>
          <p:nvPr/>
        </p:nvSpPr>
        <p:spPr>
          <a:xfrm>
            <a:off x="3212625" y="1138900"/>
            <a:ext cx="574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25400" y="2132550"/>
            <a:ext cx="30690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Functionality in the database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 database API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Excellent json support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“Data only” testing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Reuse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Javascript (or perl/R/Python…)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Logging and error trapping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Extensions (pg_routing, pg_cron)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150" y="1430475"/>
            <a:ext cx="5374151" cy="3437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875" y="722450"/>
            <a:ext cx="2505075" cy="14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4367125" y="580900"/>
            <a:ext cx="418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What “can’t” you do in PostGIS</a:t>
            </a:r>
            <a:endParaRPr sz="2200"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525" y="1351975"/>
            <a:ext cx="5117923" cy="34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/>
        </p:nvSpPr>
        <p:spPr>
          <a:xfrm>
            <a:off x="332650" y="2361325"/>
            <a:ext cx="306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Simplification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Proximity and BBox searches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Creation of Vector Tiles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Clustering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0300" y="1351963"/>
            <a:ext cx="5374151" cy="3437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449" y="417547"/>
            <a:ext cx="3514100" cy="10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332650" y="2361325"/>
            <a:ext cx="2354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Loading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Exporting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Transforming data</a:t>
            </a:r>
            <a:endParaRPr/>
          </a:p>
        </p:txBody>
      </p:sp>
      <p:sp>
        <p:nvSpPr>
          <p:cNvPr id="122" name="Google Shape;122;p22"/>
          <p:cNvSpPr txBox="1"/>
          <p:nvPr/>
        </p:nvSpPr>
        <p:spPr>
          <a:xfrm>
            <a:off x="4166925" y="580900"/>
            <a:ext cx="4384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Geospatial data abstraction library</a:t>
            </a:r>
            <a:endParaRPr sz="22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424" y="1566407"/>
            <a:ext cx="3837139" cy="338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</Words>
  <Application>Microsoft Macintosh PowerPoint</Application>
  <PresentationFormat>On-screen Show (16:9)</PresentationFormat>
  <Paragraphs>39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Dave Barter - What’s In Your FOSS Box?</vt:lpstr>
      <vt:lpstr>PowerPoint Presentation</vt:lpstr>
      <vt:lpstr>PowerPoint Presentation</vt:lpstr>
      <vt:lpstr>PowerPoint Presentation</vt:lpstr>
      <vt:lpstr>My FOSS Box ™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Honourable Mentions</vt:lpstr>
      <vt:lpstr>https://github.com/nautoguide/presentations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Dave Barter - What’s In Your FOSS Box?</dc:title>
  <cp:lastModifiedBy>Dave Barter</cp:lastModifiedBy>
  <cp:revision>1</cp:revision>
  <dcterms:modified xsi:type="dcterms:W3CDTF">2022-11-16T14:39:38Z</dcterms:modified>
</cp:coreProperties>
</file>